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0126D-38B7-41AC-BAA4-6593A37DA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48F851-F099-4381-AAB7-53CA7AAEA5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D1106-6FEF-474E-A85B-8C40AB704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AC797-CFF5-4006-883C-8E9EEFD26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A477D-AFD8-44AF-BF6B-F633E7309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42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D70B8-F9A0-4A4E-8BA4-68739BFBA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B85CC5-23D1-4673-8D93-AB4170D46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53AED-45FB-40D8-86C3-F8A36F1A9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803BD-6EAA-42E3-87FC-7DCF2B4B8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5F87C-C072-4C75-85F9-D775761FB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89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5DA5A2-2E98-4DEE-801E-60423E8752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A4C0B7-96B8-4462-A268-7F0C8722C7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C476C-8CBE-4136-8401-E7E31A8F9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43BC5-6A8A-4299-A0D3-F3E4120E5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B7B9-129D-4D92-9797-980BE05BF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42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1A40B-AD93-421A-9B5F-FD5FC0214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ED713-CD6F-4D2A-BAE1-FF3A14CAB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2B391-6E80-41B8-872B-C4DCC0967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88534-0CEE-44F0-B27E-D45BD5CCC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17813-EE05-4317-909E-583D444D3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7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856B1-69CC-4FB8-8222-0C36E2038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642D34-6112-4818-8033-AFA11A895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CED40-F874-4A40-AF2E-D92CAA0EC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5A952-AC65-4AA6-A702-A081CEF50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59CE1-E6EC-4150-BCBA-F69AEE1EC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006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D9646-97B1-4664-9F05-B0A143FF8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B2AA4-5553-43AD-A491-FDA0AE26E9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1CF1A7-0F4B-456D-BC41-187B908D87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4BAC1D-531C-44A9-8546-30EBDFD9A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0F8877-7504-403C-B33D-861BC6215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B7FA5C-9A32-4926-B0C1-607DCBC0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365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0FF32-EB3D-44D7-AAF4-45E1CCD80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D01DC-7F6E-4CCB-ADA7-764852272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1D4657-E0C2-4C5C-8A9C-86B558212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AEFA77-91B0-44C9-B92C-2990A91EA0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64B612-7375-48B8-A6D8-24C685E7EF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BB4C59-6C6A-418B-AC57-A258DFBD3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1365AF-472B-465B-9C94-4587F88AD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AB0060-12D7-4AEC-859E-EC3A483AB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98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8BF5F-EBA7-4FF8-85EC-A2999C7F8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2BD0EB-6559-47C9-8309-483A97529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51AB69-571E-453F-8E55-5DAA10047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36C17C-3D6C-4EE5-8FC3-453820F5D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22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A1813D-96EE-4075-B313-D4D390720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303560-D4EB-4C37-9A39-2F66C089C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620BC9-5B3D-4AC6-8E81-BDD520800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69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9B850-25D0-4E54-85F2-E1AF3376C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CEEB6-21EC-455E-80BB-4A5EE2E1F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FDB207-D1DF-429C-857E-D3F6DCA39C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1B379-54C9-4E0D-ACA9-F669095A1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8A1864-3EAD-4D2B-8AC4-BD286E7A6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F0D7F7-B782-420E-9F4B-BE666E8F7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5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5F06-EEB0-4023-B263-D7BEE2E1C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2F502D-C167-4EB4-9816-B30297DC8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7AD930-1242-4A9C-BA3C-E2701A67A0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2C747-6F99-4643-846E-4A31A1B43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8A3918-C81B-4C86-AD9A-73E5B2C65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D3070-0D44-4F8E-B752-5D515D1B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436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90FE2B-26E0-4D68-8228-AC2CA053F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97B40-58A1-49FC-9A5C-3996DA539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7BCE6-3B88-4AEB-8A32-97BDA3E79C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8A736-30B6-4C9D-B122-49990DC10265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A4559-590C-4EDE-AAB4-CB79ABD89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43227-1B22-495B-8034-5643908695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8D83F-312C-441A-AC64-8D0F6C590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865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F0A8A-7A32-4B85-96AF-A3A51FE1E5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AEF60A-4F91-4E2A-9898-173A5A4718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32D60A0-9FFF-4AD4-99B3-439F14FD65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878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8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S</dc:creator>
  <cp:lastModifiedBy>Ryan S</cp:lastModifiedBy>
  <cp:revision>1</cp:revision>
  <dcterms:created xsi:type="dcterms:W3CDTF">2019-07-17T05:07:38Z</dcterms:created>
  <dcterms:modified xsi:type="dcterms:W3CDTF">2019-07-17T05:10:31Z</dcterms:modified>
</cp:coreProperties>
</file>

<file path=docProps/thumbnail.jpeg>
</file>